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Nunito Bold" panose="020B0604020202020204" charset="0"/>
      <p:regular r:id="rId15"/>
    </p:embeddedFont>
    <p:embeddedFont>
      <p:font typeface="Montserrat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4E8AA-28C3-4178-AB0E-91D2B28A5FF7}" v="14" dt="2025-10-22T01:20:11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5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B. Reyes Retamal" userId="aa9a6a3c-256f-4906-91b8-9b8aea234ab6" providerId="ADAL" clId="{89060B67-505B-4090-A0CD-9FFF53482C3E}"/>
    <pc:docChg chg="undo custSel addSld delSld modSld">
      <pc:chgData name="Sofia B. Reyes Retamal" userId="aa9a6a3c-256f-4906-91b8-9b8aea234ab6" providerId="ADAL" clId="{89060B67-505B-4090-A0CD-9FFF53482C3E}" dt="2025-10-22T01:21:39.163" v="451" actId="20577"/>
      <pc:docMkLst>
        <pc:docMk/>
      </pc:docMkLst>
      <pc:sldChg chg="addSp delSp modSp mod modClrScheme chgLayout">
        <pc:chgData name="Sofia B. Reyes Retamal" userId="aa9a6a3c-256f-4906-91b8-9b8aea234ab6" providerId="ADAL" clId="{89060B67-505B-4090-A0CD-9FFF53482C3E}" dt="2025-10-22T01:21:39.163" v="451" actId="20577"/>
        <pc:sldMkLst>
          <pc:docMk/>
          <pc:sldMk cId="0" sldId="256"/>
        </pc:sldMkLst>
        <pc:spChg chg="mod">
          <ac:chgData name="Sofia B. Reyes Retamal" userId="aa9a6a3c-256f-4906-91b8-9b8aea234ab6" providerId="ADAL" clId="{89060B67-505B-4090-A0CD-9FFF53482C3E}" dt="2025-10-19T21:22:22.711" v="25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Sofia B. Reyes Retamal" userId="aa9a6a3c-256f-4906-91b8-9b8aea234ab6" providerId="ADAL" clId="{89060B67-505B-4090-A0CD-9FFF53482C3E}" dt="2025-10-19T21:22:36.824" v="29" actId="1076"/>
          <ac:spMkLst>
            <pc:docMk/>
            <pc:sldMk cId="0" sldId="256"/>
            <ac:spMk id="7" creationId="{00000000-0000-0000-0000-000000000000}"/>
          </ac:spMkLst>
        </pc:spChg>
        <pc:spChg chg="del">
          <ac:chgData name="Sofia B. Reyes Retamal" userId="aa9a6a3c-256f-4906-91b8-9b8aea234ab6" providerId="ADAL" clId="{89060B67-505B-4090-A0CD-9FFF53482C3E}" dt="2025-10-22T01:05:41.047" v="225" actId="478"/>
          <ac:spMkLst>
            <pc:docMk/>
            <pc:sldMk cId="0" sldId="256"/>
            <ac:spMk id="8" creationId="{00000000-0000-0000-0000-000000000000}"/>
          </ac:spMkLst>
        </pc:spChg>
        <pc:spChg chg="add del">
          <ac:chgData name="Sofia B. Reyes Retamal" userId="aa9a6a3c-256f-4906-91b8-9b8aea234ab6" providerId="ADAL" clId="{89060B67-505B-4090-A0CD-9FFF53482C3E}" dt="2025-10-19T21:22:20.917" v="18" actId="478"/>
          <ac:spMkLst>
            <pc:docMk/>
            <pc:sldMk cId="0" sldId="256"/>
            <ac:spMk id="9" creationId="{00000000-0000-0000-0000-000000000000}"/>
          </ac:spMkLst>
        </pc:spChg>
        <pc:spChg chg="mod">
          <ac:chgData name="Sofia B. Reyes Retamal" userId="aa9a6a3c-256f-4906-91b8-9b8aea234ab6" providerId="ADAL" clId="{89060B67-505B-4090-A0CD-9FFF53482C3E}" dt="2025-10-22T01:08:12.876" v="244" actId="20577"/>
          <ac:spMkLst>
            <pc:docMk/>
            <pc:sldMk cId="0" sldId="256"/>
            <ac:spMk id="11" creationId="{00000000-0000-0000-0000-000000000000}"/>
          </ac:spMkLst>
        </pc:spChg>
        <pc:spChg chg="add del mod ord">
          <ac:chgData name="Sofia B. Reyes Retamal" userId="aa9a6a3c-256f-4906-91b8-9b8aea234ab6" providerId="ADAL" clId="{89060B67-505B-4090-A0CD-9FFF53482C3E}" dt="2025-10-22T01:13:07.923" v="280" actId="21"/>
          <ac:spMkLst>
            <pc:docMk/>
            <pc:sldMk cId="0" sldId="256"/>
            <ac:spMk id="16" creationId="{006BDCED-B715-48F4-EEF9-5DEFAB766DBA}"/>
          </ac:spMkLst>
        </pc:spChg>
        <pc:spChg chg="add del mod ord">
          <ac:chgData name="Sofia B. Reyes Retamal" userId="aa9a6a3c-256f-4906-91b8-9b8aea234ab6" providerId="ADAL" clId="{89060B67-505B-4090-A0CD-9FFF53482C3E}" dt="2025-10-22T01:13:30.365" v="285" actId="931"/>
          <ac:spMkLst>
            <pc:docMk/>
            <pc:sldMk cId="0" sldId="256"/>
            <ac:spMk id="17" creationId="{AEE43A8F-452F-1FF0-1B9A-356427675959}"/>
          </ac:spMkLst>
        </pc:spChg>
        <pc:spChg chg="add del mod ord">
          <ac:chgData name="Sofia B. Reyes Retamal" userId="aa9a6a3c-256f-4906-91b8-9b8aea234ab6" providerId="ADAL" clId="{89060B67-505B-4090-A0CD-9FFF53482C3E}" dt="2025-10-22T01:13:12.872" v="281" actId="21"/>
          <ac:spMkLst>
            <pc:docMk/>
            <pc:sldMk cId="0" sldId="256"/>
            <ac:spMk id="18" creationId="{D23B142C-00DA-7AE6-719B-9FFD06A8B47B}"/>
          </ac:spMkLst>
        </pc:spChg>
        <pc:spChg chg="add del mod">
          <ac:chgData name="Sofia B. Reyes Retamal" userId="aa9a6a3c-256f-4906-91b8-9b8aea234ab6" providerId="ADAL" clId="{89060B67-505B-4090-A0CD-9FFF53482C3E}" dt="2025-10-22T01:13:34.648" v="287" actId="478"/>
          <ac:spMkLst>
            <pc:docMk/>
            <pc:sldMk cId="0" sldId="256"/>
            <ac:spMk id="22" creationId="{E1E1CA39-78BA-5D8D-6F60-AF4F32DAD2B4}"/>
          </ac:spMkLst>
        </pc:spChg>
        <pc:spChg chg="add del mod ord">
          <ac:chgData name="Sofia B. Reyes Retamal" userId="aa9a6a3c-256f-4906-91b8-9b8aea234ab6" providerId="ADAL" clId="{89060B67-505B-4090-A0CD-9FFF53482C3E}" dt="2025-10-22T01:13:47.249" v="289" actId="21"/>
          <ac:spMkLst>
            <pc:docMk/>
            <pc:sldMk cId="0" sldId="256"/>
            <ac:spMk id="23" creationId="{0CD9B3FA-F538-EAB2-9F64-2648E95558C3}"/>
          </ac:spMkLst>
        </pc:spChg>
        <pc:spChg chg="add mod ord">
          <ac:chgData name="Sofia B. Reyes Retamal" userId="aa9a6a3c-256f-4906-91b8-9b8aea234ab6" providerId="ADAL" clId="{89060B67-505B-4090-A0CD-9FFF53482C3E}" dt="2025-10-22T01:14:59.752" v="298" actId="1076"/>
          <ac:spMkLst>
            <pc:docMk/>
            <pc:sldMk cId="0" sldId="256"/>
            <ac:spMk id="24" creationId="{71C9AA0C-6DEA-5363-7148-95B8EE06B676}"/>
          </ac:spMkLst>
        </pc:spChg>
        <pc:spChg chg="add mod ord">
          <ac:chgData name="Sofia B. Reyes Retamal" userId="aa9a6a3c-256f-4906-91b8-9b8aea234ab6" providerId="ADAL" clId="{89060B67-505B-4090-A0CD-9FFF53482C3E}" dt="2025-10-22T01:21:39.163" v="451" actId="20577"/>
          <ac:spMkLst>
            <pc:docMk/>
            <pc:sldMk cId="0" sldId="256"/>
            <ac:spMk id="25" creationId="{3CA64124-EE40-A026-4C5A-6F82A5550213}"/>
          </ac:spMkLst>
        </pc:spChg>
        <pc:picChg chg="add del mod">
          <ac:chgData name="Sofia B. Reyes Retamal" userId="aa9a6a3c-256f-4906-91b8-9b8aea234ab6" providerId="ADAL" clId="{89060B67-505B-4090-A0CD-9FFF53482C3E}" dt="2025-10-22T01:07:48.863" v="238" actId="478"/>
          <ac:picMkLst>
            <pc:docMk/>
            <pc:sldMk cId="0" sldId="256"/>
            <ac:picMk id="13" creationId="{B8CA7EA5-F5A1-27A5-C95D-D7CF70F38E5F}"/>
          </ac:picMkLst>
        </pc:picChg>
        <pc:picChg chg="add mod">
          <ac:chgData name="Sofia B. Reyes Retamal" userId="aa9a6a3c-256f-4906-91b8-9b8aea234ab6" providerId="ADAL" clId="{89060B67-505B-4090-A0CD-9FFF53482C3E}" dt="2025-10-22T01:10:30.122" v="262" actId="34135"/>
          <ac:picMkLst>
            <pc:docMk/>
            <pc:sldMk cId="0" sldId="256"/>
            <ac:picMk id="15" creationId="{D74256B1-D446-354D-31A7-4AF49CA749F5}"/>
          </ac:picMkLst>
        </pc:picChg>
        <pc:picChg chg="add del mod">
          <ac:chgData name="Sofia B. Reyes Retamal" userId="aa9a6a3c-256f-4906-91b8-9b8aea234ab6" providerId="ADAL" clId="{89060B67-505B-4090-A0CD-9FFF53482C3E}" dt="2025-10-22T01:13:32.826" v="286" actId="478"/>
          <ac:picMkLst>
            <pc:docMk/>
            <pc:sldMk cId="0" sldId="256"/>
            <ac:picMk id="20" creationId="{67973863-5982-F8C4-88A4-C47058849B3B}"/>
          </ac:picMkLst>
        </pc:picChg>
      </pc:sldChg>
      <pc:sldChg chg="addSp delSp modSp mod">
        <pc:chgData name="Sofia B. Reyes Retamal" userId="aa9a6a3c-256f-4906-91b8-9b8aea234ab6" providerId="ADAL" clId="{89060B67-505B-4090-A0CD-9FFF53482C3E}" dt="2025-10-22T01:12:15.888" v="271" actId="34135"/>
        <pc:sldMkLst>
          <pc:docMk/>
          <pc:sldMk cId="1692019289" sldId="263"/>
        </pc:sldMkLst>
        <pc:spChg chg="mod">
          <ac:chgData name="Sofia B. Reyes Retamal" userId="aa9a6a3c-256f-4906-91b8-9b8aea234ab6" providerId="ADAL" clId="{89060B67-505B-4090-A0CD-9FFF53482C3E}" dt="2025-10-21T13:49:05.788" v="34" actId="34135"/>
          <ac:spMkLst>
            <pc:docMk/>
            <pc:sldMk cId="1692019289" sldId="263"/>
            <ac:spMk id="6" creationId="{8596814D-7813-3A0E-C2C6-A88D52B634FD}"/>
          </ac:spMkLst>
        </pc:spChg>
        <pc:spChg chg="mod">
          <ac:chgData name="Sofia B. Reyes Retamal" userId="aa9a6a3c-256f-4906-91b8-9b8aea234ab6" providerId="ADAL" clId="{89060B67-505B-4090-A0CD-9FFF53482C3E}" dt="2025-10-21T13:49:02.213" v="33" actId="34135"/>
          <ac:spMkLst>
            <pc:docMk/>
            <pc:sldMk cId="1692019289" sldId="263"/>
            <ac:spMk id="7" creationId="{81360C84-7EF4-DAB1-C87A-F3FD765557AA}"/>
          </ac:spMkLst>
        </pc:spChg>
        <pc:spChg chg="del">
          <ac:chgData name="Sofia B. Reyes Retamal" userId="aa9a6a3c-256f-4906-91b8-9b8aea234ab6" providerId="ADAL" clId="{89060B67-505B-4090-A0CD-9FFF53482C3E}" dt="2025-10-22T01:05:47.184" v="226" actId="478"/>
          <ac:spMkLst>
            <pc:docMk/>
            <pc:sldMk cId="1692019289" sldId="263"/>
            <ac:spMk id="8" creationId="{48815893-29CD-4417-3E8C-860628BF324E}"/>
          </ac:spMkLst>
        </pc:spChg>
        <pc:picChg chg="add mod">
          <ac:chgData name="Sofia B. Reyes Retamal" userId="aa9a6a3c-256f-4906-91b8-9b8aea234ab6" providerId="ADAL" clId="{89060B67-505B-4090-A0CD-9FFF53482C3E}" dt="2025-10-22T01:12:15.888" v="271" actId="34135"/>
          <ac:picMkLst>
            <pc:docMk/>
            <pc:sldMk cId="1692019289" sldId="263"/>
            <ac:picMk id="2" creationId="{2189FA7B-8AD5-3BCB-5FD8-589632E889B6}"/>
          </ac:picMkLst>
        </pc:picChg>
      </pc:sldChg>
      <pc:sldChg chg="modSp del mod">
        <pc:chgData name="Sofia B. Reyes Retamal" userId="aa9a6a3c-256f-4906-91b8-9b8aea234ab6" providerId="ADAL" clId="{89060B67-505B-4090-A0CD-9FFF53482C3E}" dt="2025-10-21T13:51:25.552" v="51" actId="2696"/>
        <pc:sldMkLst>
          <pc:docMk/>
          <pc:sldMk cId="3806487596" sldId="264"/>
        </pc:sldMkLst>
        <pc:spChg chg="mod">
          <ac:chgData name="Sofia B. Reyes Retamal" userId="aa9a6a3c-256f-4906-91b8-9b8aea234ab6" providerId="ADAL" clId="{89060B67-505B-4090-A0CD-9FFF53482C3E}" dt="2025-10-21T13:49:17.668" v="37" actId="34135"/>
          <ac:spMkLst>
            <pc:docMk/>
            <pc:sldMk cId="3806487596" sldId="264"/>
            <ac:spMk id="6" creationId="{1E2DDA11-C626-E665-ADC2-D473AA4080A9}"/>
          </ac:spMkLst>
        </pc:spChg>
        <pc:spChg chg="mod">
          <ac:chgData name="Sofia B. Reyes Retamal" userId="aa9a6a3c-256f-4906-91b8-9b8aea234ab6" providerId="ADAL" clId="{89060B67-505B-4090-A0CD-9FFF53482C3E}" dt="2025-10-21T13:49:14.718" v="36" actId="34135"/>
          <ac:spMkLst>
            <pc:docMk/>
            <pc:sldMk cId="3806487596" sldId="264"/>
            <ac:spMk id="7" creationId="{16F46E11-6BBC-9256-0388-72E4728F2F3C}"/>
          </ac:spMkLst>
        </pc:spChg>
      </pc:sldChg>
      <pc:sldChg chg="modSp del mod">
        <pc:chgData name="Sofia B. Reyes Retamal" userId="aa9a6a3c-256f-4906-91b8-9b8aea234ab6" providerId="ADAL" clId="{89060B67-505B-4090-A0CD-9FFF53482C3E}" dt="2025-10-21T13:51:26.573" v="52" actId="2696"/>
        <pc:sldMkLst>
          <pc:docMk/>
          <pc:sldMk cId="4172549517" sldId="265"/>
        </pc:sldMkLst>
        <pc:spChg chg="mod">
          <ac:chgData name="Sofia B. Reyes Retamal" userId="aa9a6a3c-256f-4906-91b8-9b8aea234ab6" providerId="ADAL" clId="{89060B67-505B-4090-A0CD-9FFF53482C3E}" dt="2025-10-21T13:49:31.464" v="40" actId="34135"/>
          <ac:spMkLst>
            <pc:docMk/>
            <pc:sldMk cId="4172549517" sldId="265"/>
            <ac:spMk id="6" creationId="{DD6EC844-124F-ADD7-026B-E758B11110D0}"/>
          </ac:spMkLst>
        </pc:spChg>
        <pc:spChg chg="mod">
          <ac:chgData name="Sofia B. Reyes Retamal" userId="aa9a6a3c-256f-4906-91b8-9b8aea234ab6" providerId="ADAL" clId="{89060B67-505B-4090-A0CD-9FFF53482C3E}" dt="2025-10-21T13:49:27.584" v="39" actId="34135"/>
          <ac:spMkLst>
            <pc:docMk/>
            <pc:sldMk cId="4172549517" sldId="265"/>
            <ac:spMk id="7" creationId="{E0D84AD8-DC36-5E7E-1823-BC8DBC3A0C0E}"/>
          </ac:spMkLst>
        </pc:spChg>
      </pc:sldChg>
      <pc:sldChg chg="modSp del mod">
        <pc:chgData name="Sofia B. Reyes Retamal" userId="aa9a6a3c-256f-4906-91b8-9b8aea234ab6" providerId="ADAL" clId="{89060B67-505B-4090-A0CD-9FFF53482C3E}" dt="2025-10-21T13:51:27.181" v="53" actId="2696"/>
        <pc:sldMkLst>
          <pc:docMk/>
          <pc:sldMk cId="2089017168" sldId="266"/>
        </pc:sldMkLst>
        <pc:spChg chg="mod">
          <ac:chgData name="Sofia B. Reyes Retamal" userId="aa9a6a3c-256f-4906-91b8-9b8aea234ab6" providerId="ADAL" clId="{89060B67-505B-4090-A0CD-9FFF53482C3E}" dt="2025-10-21T13:49:40.285" v="43" actId="34135"/>
          <ac:spMkLst>
            <pc:docMk/>
            <pc:sldMk cId="2089017168" sldId="266"/>
            <ac:spMk id="6" creationId="{411BFDD8-1548-FD33-0A7E-9F024BD2BF9B}"/>
          </ac:spMkLst>
        </pc:spChg>
        <pc:spChg chg="mod">
          <ac:chgData name="Sofia B. Reyes Retamal" userId="aa9a6a3c-256f-4906-91b8-9b8aea234ab6" providerId="ADAL" clId="{89060B67-505B-4090-A0CD-9FFF53482C3E}" dt="2025-10-21T13:49:37.588" v="42" actId="34135"/>
          <ac:spMkLst>
            <pc:docMk/>
            <pc:sldMk cId="2089017168" sldId="266"/>
            <ac:spMk id="7" creationId="{C706755A-8BB5-F2A9-C8FC-1AC7B4EAB791}"/>
          </ac:spMkLst>
        </pc:spChg>
      </pc:sldChg>
      <pc:sldChg chg="modSp del mod">
        <pc:chgData name="Sofia B. Reyes Retamal" userId="aa9a6a3c-256f-4906-91b8-9b8aea234ab6" providerId="ADAL" clId="{89060B67-505B-4090-A0CD-9FFF53482C3E}" dt="2025-10-21T13:51:27.633" v="54" actId="2696"/>
        <pc:sldMkLst>
          <pc:docMk/>
          <pc:sldMk cId="3611146983" sldId="267"/>
        </pc:sldMkLst>
        <pc:spChg chg="mod">
          <ac:chgData name="Sofia B. Reyes Retamal" userId="aa9a6a3c-256f-4906-91b8-9b8aea234ab6" providerId="ADAL" clId="{89060B67-505B-4090-A0CD-9FFF53482C3E}" dt="2025-10-21T13:49:56.384" v="47" actId="34135"/>
          <ac:spMkLst>
            <pc:docMk/>
            <pc:sldMk cId="3611146983" sldId="267"/>
            <ac:spMk id="6" creationId="{92ED4DC4-38C6-6426-C61A-8547DE9038C3}"/>
          </ac:spMkLst>
        </pc:spChg>
        <pc:spChg chg="mod">
          <ac:chgData name="Sofia B. Reyes Retamal" userId="aa9a6a3c-256f-4906-91b8-9b8aea234ab6" providerId="ADAL" clId="{89060B67-505B-4090-A0CD-9FFF53482C3E}" dt="2025-10-21T13:49:53.798" v="46" actId="34135"/>
          <ac:spMkLst>
            <pc:docMk/>
            <pc:sldMk cId="3611146983" sldId="267"/>
            <ac:spMk id="7" creationId="{6E9EEEBD-C69D-ED60-9C8E-E749EE5A62F7}"/>
          </ac:spMkLst>
        </pc:spChg>
      </pc:sldChg>
      <pc:sldChg chg="addSp delSp modSp mod">
        <pc:chgData name="Sofia B. Reyes Retamal" userId="aa9a6a3c-256f-4906-91b8-9b8aea234ab6" providerId="ADAL" clId="{89060B67-505B-4090-A0CD-9FFF53482C3E}" dt="2025-10-22T01:12:46.123" v="278" actId="34135"/>
        <pc:sldMkLst>
          <pc:docMk/>
          <pc:sldMk cId="1139701783" sldId="268"/>
        </pc:sldMkLst>
        <pc:spChg chg="mod">
          <ac:chgData name="Sofia B. Reyes Retamal" userId="aa9a6a3c-256f-4906-91b8-9b8aea234ab6" providerId="ADAL" clId="{89060B67-505B-4090-A0CD-9FFF53482C3E}" dt="2025-10-21T13:50:05.815" v="50" actId="34135"/>
          <ac:spMkLst>
            <pc:docMk/>
            <pc:sldMk cId="1139701783" sldId="268"/>
            <ac:spMk id="6" creationId="{120F8AC4-4EDA-8296-EF7D-C16D4AFFA0E7}"/>
          </ac:spMkLst>
        </pc:spChg>
        <pc:spChg chg="mod">
          <ac:chgData name="Sofia B. Reyes Retamal" userId="aa9a6a3c-256f-4906-91b8-9b8aea234ab6" providerId="ADAL" clId="{89060B67-505B-4090-A0CD-9FFF53482C3E}" dt="2025-10-21T13:54:50.709" v="224" actId="34135"/>
          <ac:spMkLst>
            <pc:docMk/>
            <pc:sldMk cId="1139701783" sldId="268"/>
            <ac:spMk id="7" creationId="{27254A45-46EF-EA55-8B7E-7A0676059F92}"/>
          </ac:spMkLst>
        </pc:spChg>
        <pc:spChg chg="del">
          <ac:chgData name="Sofia B. Reyes Retamal" userId="aa9a6a3c-256f-4906-91b8-9b8aea234ab6" providerId="ADAL" clId="{89060B67-505B-4090-A0CD-9FFF53482C3E}" dt="2025-10-22T01:06:04.774" v="233" actId="478"/>
          <ac:spMkLst>
            <pc:docMk/>
            <pc:sldMk cId="1139701783" sldId="268"/>
            <ac:spMk id="8" creationId="{F1CB4D44-A52B-792C-4032-BBF016568B7B}"/>
          </ac:spMkLst>
        </pc:spChg>
        <pc:picChg chg="add mod">
          <ac:chgData name="Sofia B. Reyes Retamal" userId="aa9a6a3c-256f-4906-91b8-9b8aea234ab6" providerId="ADAL" clId="{89060B67-505B-4090-A0CD-9FFF53482C3E}" dt="2025-10-22T01:12:46.123" v="278" actId="34135"/>
          <ac:picMkLst>
            <pc:docMk/>
            <pc:sldMk cId="1139701783" sldId="268"/>
            <ac:picMk id="4" creationId="{A32A56A4-0D02-E924-C7B3-27DA5760889B}"/>
          </ac:picMkLst>
        </pc:picChg>
      </pc:sldChg>
      <pc:sldChg chg="addSp delSp modSp add mod">
        <pc:chgData name="Sofia B. Reyes Retamal" userId="aa9a6a3c-256f-4906-91b8-9b8aea234ab6" providerId="ADAL" clId="{89060B67-505B-4090-A0CD-9FFF53482C3E}" dt="2025-10-22T01:12:18.903" v="272" actId="34135"/>
        <pc:sldMkLst>
          <pc:docMk/>
          <pc:sldMk cId="2876822613" sldId="269"/>
        </pc:sldMkLst>
        <pc:spChg chg="del">
          <ac:chgData name="Sofia B. Reyes Retamal" userId="aa9a6a3c-256f-4906-91b8-9b8aea234ab6" providerId="ADAL" clId="{89060B67-505B-4090-A0CD-9FFF53482C3E}" dt="2025-10-22T01:05:49.261" v="227" actId="478"/>
          <ac:spMkLst>
            <pc:docMk/>
            <pc:sldMk cId="2876822613" sldId="269"/>
            <ac:spMk id="8" creationId="{3B6275EA-3E91-9DD1-C87F-53DE4CB5A370}"/>
          </ac:spMkLst>
        </pc:spChg>
        <pc:picChg chg="add mod">
          <ac:chgData name="Sofia B. Reyes Retamal" userId="aa9a6a3c-256f-4906-91b8-9b8aea234ab6" providerId="ADAL" clId="{89060B67-505B-4090-A0CD-9FFF53482C3E}" dt="2025-10-22T01:12:18.903" v="272" actId="34135"/>
          <ac:picMkLst>
            <pc:docMk/>
            <pc:sldMk cId="2876822613" sldId="269"/>
            <ac:picMk id="2" creationId="{194D37ED-5B6E-3600-9ECC-B6CE3216B8C1}"/>
          </ac:picMkLst>
        </pc:picChg>
      </pc:sldChg>
      <pc:sldChg chg="addSp delSp modSp add mod">
        <pc:chgData name="Sofia B. Reyes Retamal" userId="aa9a6a3c-256f-4906-91b8-9b8aea234ab6" providerId="ADAL" clId="{89060B67-505B-4090-A0CD-9FFF53482C3E}" dt="2025-10-22T01:12:22.637" v="273" actId="34135"/>
        <pc:sldMkLst>
          <pc:docMk/>
          <pc:sldMk cId="464436383" sldId="270"/>
        </pc:sldMkLst>
        <pc:spChg chg="del">
          <ac:chgData name="Sofia B. Reyes Retamal" userId="aa9a6a3c-256f-4906-91b8-9b8aea234ab6" providerId="ADAL" clId="{89060B67-505B-4090-A0CD-9FFF53482C3E}" dt="2025-10-22T01:05:52.085" v="228" actId="478"/>
          <ac:spMkLst>
            <pc:docMk/>
            <pc:sldMk cId="464436383" sldId="270"/>
            <ac:spMk id="8" creationId="{42617CBE-6096-B967-F672-37CA52E3831C}"/>
          </ac:spMkLst>
        </pc:spChg>
        <pc:spChg chg="mod">
          <ac:chgData name="Sofia B. Reyes Retamal" userId="aa9a6a3c-256f-4906-91b8-9b8aea234ab6" providerId="ADAL" clId="{89060B67-505B-4090-A0CD-9FFF53482C3E}" dt="2025-10-21T13:52:55.446" v="101" actId="20577"/>
          <ac:spMkLst>
            <pc:docMk/>
            <pc:sldMk cId="464436383" sldId="270"/>
            <ac:spMk id="12" creationId="{531AB410-187E-4401-ADC8-DCAE6846310F}"/>
          </ac:spMkLst>
        </pc:spChg>
        <pc:picChg chg="add mod">
          <ac:chgData name="Sofia B. Reyes Retamal" userId="aa9a6a3c-256f-4906-91b8-9b8aea234ab6" providerId="ADAL" clId="{89060B67-505B-4090-A0CD-9FFF53482C3E}" dt="2025-10-22T01:12:22.637" v="273" actId="34135"/>
          <ac:picMkLst>
            <pc:docMk/>
            <pc:sldMk cId="464436383" sldId="270"/>
            <ac:picMk id="2" creationId="{082656DB-E589-E344-9B88-0057DAE351B3}"/>
          </ac:picMkLst>
        </pc:picChg>
      </pc:sldChg>
      <pc:sldChg chg="addSp delSp modSp add mod">
        <pc:chgData name="Sofia B. Reyes Retamal" userId="aa9a6a3c-256f-4906-91b8-9b8aea234ab6" providerId="ADAL" clId="{89060B67-505B-4090-A0CD-9FFF53482C3E}" dt="2025-10-22T01:12:28.679" v="274" actId="34135"/>
        <pc:sldMkLst>
          <pc:docMk/>
          <pc:sldMk cId="2325267444" sldId="271"/>
        </pc:sldMkLst>
        <pc:spChg chg="del">
          <ac:chgData name="Sofia B. Reyes Retamal" userId="aa9a6a3c-256f-4906-91b8-9b8aea234ab6" providerId="ADAL" clId="{89060B67-505B-4090-A0CD-9FFF53482C3E}" dt="2025-10-22T01:05:54.191" v="229" actId="478"/>
          <ac:spMkLst>
            <pc:docMk/>
            <pc:sldMk cId="2325267444" sldId="271"/>
            <ac:spMk id="8" creationId="{9331E314-E3AC-7F7E-058E-2F434F06273A}"/>
          </ac:spMkLst>
        </pc:spChg>
        <pc:spChg chg="mod">
          <ac:chgData name="Sofia B. Reyes Retamal" userId="aa9a6a3c-256f-4906-91b8-9b8aea234ab6" providerId="ADAL" clId="{89060B67-505B-4090-A0CD-9FFF53482C3E}" dt="2025-10-21T13:54:20.163" v="221" actId="34135"/>
          <ac:spMkLst>
            <pc:docMk/>
            <pc:sldMk cId="2325267444" sldId="271"/>
            <ac:spMk id="12" creationId="{036969D2-CE5B-EA4B-9D5B-DC38B955F030}"/>
          </ac:spMkLst>
        </pc:spChg>
        <pc:picChg chg="add mod">
          <ac:chgData name="Sofia B. Reyes Retamal" userId="aa9a6a3c-256f-4906-91b8-9b8aea234ab6" providerId="ADAL" clId="{89060B67-505B-4090-A0CD-9FFF53482C3E}" dt="2025-10-22T01:12:28.679" v="274" actId="34135"/>
          <ac:picMkLst>
            <pc:docMk/>
            <pc:sldMk cId="2325267444" sldId="271"/>
            <ac:picMk id="2" creationId="{338DC2E3-9043-6FC9-DB4C-DD0C600560A2}"/>
          </ac:picMkLst>
        </pc:picChg>
      </pc:sldChg>
      <pc:sldChg chg="addSp delSp modSp add mod">
        <pc:chgData name="Sofia B. Reyes Retamal" userId="aa9a6a3c-256f-4906-91b8-9b8aea234ab6" providerId="ADAL" clId="{89060B67-505B-4090-A0CD-9FFF53482C3E}" dt="2025-10-22T01:12:32.974" v="275" actId="34135"/>
        <pc:sldMkLst>
          <pc:docMk/>
          <pc:sldMk cId="2632557960" sldId="272"/>
        </pc:sldMkLst>
        <pc:spChg chg="del">
          <ac:chgData name="Sofia B. Reyes Retamal" userId="aa9a6a3c-256f-4906-91b8-9b8aea234ab6" providerId="ADAL" clId="{89060B67-505B-4090-A0CD-9FFF53482C3E}" dt="2025-10-22T01:05:57.034" v="230" actId="478"/>
          <ac:spMkLst>
            <pc:docMk/>
            <pc:sldMk cId="2632557960" sldId="272"/>
            <ac:spMk id="8" creationId="{ACCE457C-9EE7-9476-F69B-DCF1F52BF0E2}"/>
          </ac:spMkLst>
        </pc:spChg>
        <pc:spChg chg="mod">
          <ac:chgData name="Sofia B. Reyes Retamal" userId="aa9a6a3c-256f-4906-91b8-9b8aea234ab6" providerId="ADAL" clId="{89060B67-505B-4090-A0CD-9FFF53482C3E}" dt="2025-10-21T13:53:20.496" v="154" actId="20577"/>
          <ac:spMkLst>
            <pc:docMk/>
            <pc:sldMk cId="2632557960" sldId="272"/>
            <ac:spMk id="12" creationId="{8EE013A0-BD0A-B949-4208-A1E2D364A4FB}"/>
          </ac:spMkLst>
        </pc:spChg>
        <pc:picChg chg="add mod">
          <ac:chgData name="Sofia B. Reyes Retamal" userId="aa9a6a3c-256f-4906-91b8-9b8aea234ab6" providerId="ADAL" clId="{89060B67-505B-4090-A0CD-9FFF53482C3E}" dt="2025-10-22T01:12:32.974" v="275" actId="34135"/>
          <ac:picMkLst>
            <pc:docMk/>
            <pc:sldMk cId="2632557960" sldId="272"/>
            <ac:picMk id="2" creationId="{449D36E9-6ABA-E69D-AF54-A953D2315C01}"/>
          </ac:picMkLst>
        </pc:picChg>
      </pc:sldChg>
      <pc:sldChg chg="addSp delSp modSp add mod">
        <pc:chgData name="Sofia B. Reyes Retamal" userId="aa9a6a3c-256f-4906-91b8-9b8aea234ab6" providerId="ADAL" clId="{89060B67-505B-4090-A0CD-9FFF53482C3E}" dt="2025-10-22T01:12:37.204" v="276" actId="34135"/>
        <pc:sldMkLst>
          <pc:docMk/>
          <pc:sldMk cId="2340429216" sldId="273"/>
        </pc:sldMkLst>
        <pc:spChg chg="del">
          <ac:chgData name="Sofia B. Reyes Retamal" userId="aa9a6a3c-256f-4906-91b8-9b8aea234ab6" providerId="ADAL" clId="{89060B67-505B-4090-A0CD-9FFF53482C3E}" dt="2025-10-22T01:05:59.479" v="231" actId="478"/>
          <ac:spMkLst>
            <pc:docMk/>
            <pc:sldMk cId="2340429216" sldId="273"/>
            <ac:spMk id="8" creationId="{90F0C847-D4BD-D62A-1E5C-0711097279A3}"/>
          </ac:spMkLst>
        </pc:spChg>
        <pc:spChg chg="mod">
          <ac:chgData name="Sofia B. Reyes Retamal" userId="aa9a6a3c-256f-4906-91b8-9b8aea234ab6" providerId="ADAL" clId="{89060B67-505B-4090-A0CD-9FFF53482C3E}" dt="2025-10-21T13:53:31.568" v="182" actId="20577"/>
          <ac:spMkLst>
            <pc:docMk/>
            <pc:sldMk cId="2340429216" sldId="273"/>
            <ac:spMk id="12" creationId="{CCA358D2-68AD-B1B9-8571-23371618A9FD}"/>
          </ac:spMkLst>
        </pc:spChg>
        <pc:picChg chg="add mod">
          <ac:chgData name="Sofia B. Reyes Retamal" userId="aa9a6a3c-256f-4906-91b8-9b8aea234ab6" providerId="ADAL" clId="{89060B67-505B-4090-A0CD-9FFF53482C3E}" dt="2025-10-22T01:12:37.204" v="276" actId="34135"/>
          <ac:picMkLst>
            <pc:docMk/>
            <pc:sldMk cId="2340429216" sldId="273"/>
            <ac:picMk id="2" creationId="{AC2BD78E-AF05-FB59-2CA8-FF38504398A1}"/>
          </ac:picMkLst>
        </pc:picChg>
      </pc:sldChg>
      <pc:sldChg chg="addSp delSp modSp add mod">
        <pc:chgData name="Sofia B. Reyes Retamal" userId="aa9a6a3c-256f-4906-91b8-9b8aea234ab6" providerId="ADAL" clId="{89060B67-505B-4090-A0CD-9FFF53482C3E}" dt="2025-10-22T01:12:41.726" v="277" actId="34135"/>
        <pc:sldMkLst>
          <pc:docMk/>
          <pc:sldMk cId="1166810787" sldId="274"/>
        </pc:sldMkLst>
        <pc:spChg chg="del">
          <ac:chgData name="Sofia B. Reyes Retamal" userId="aa9a6a3c-256f-4906-91b8-9b8aea234ab6" providerId="ADAL" clId="{89060B67-505B-4090-A0CD-9FFF53482C3E}" dt="2025-10-22T01:06:01.651" v="232" actId="478"/>
          <ac:spMkLst>
            <pc:docMk/>
            <pc:sldMk cId="1166810787" sldId="274"/>
            <ac:spMk id="8" creationId="{3632F5F3-758D-4652-3640-EEBAC4D8DF91}"/>
          </ac:spMkLst>
        </pc:spChg>
        <pc:spChg chg="mod">
          <ac:chgData name="Sofia B. Reyes Retamal" userId="aa9a6a3c-256f-4906-91b8-9b8aea234ab6" providerId="ADAL" clId="{89060B67-505B-4090-A0CD-9FFF53482C3E}" dt="2025-10-21T13:53:39.809" v="215" actId="20577"/>
          <ac:spMkLst>
            <pc:docMk/>
            <pc:sldMk cId="1166810787" sldId="274"/>
            <ac:spMk id="12" creationId="{4FF631A7-8357-E130-FCCD-D7F6E52F5364}"/>
          </ac:spMkLst>
        </pc:spChg>
        <pc:picChg chg="add mod">
          <ac:chgData name="Sofia B. Reyes Retamal" userId="aa9a6a3c-256f-4906-91b8-9b8aea234ab6" providerId="ADAL" clId="{89060B67-505B-4090-A0CD-9FFF53482C3E}" dt="2025-10-22T01:12:41.726" v="277" actId="34135"/>
          <ac:picMkLst>
            <pc:docMk/>
            <pc:sldMk cId="1166810787" sldId="274"/>
            <ac:picMk id="2" creationId="{8566E6CF-A1EB-1094-1271-3E816291F0AF}"/>
          </ac:picMkLst>
        </pc:picChg>
      </pc:sldChg>
      <pc:sldChg chg="new del">
        <pc:chgData name="Sofia B. Reyes Retamal" userId="aa9a6a3c-256f-4906-91b8-9b8aea234ab6" providerId="ADAL" clId="{89060B67-505B-4090-A0CD-9FFF53482C3E}" dt="2025-10-21T13:53:51.103" v="217" actId="680"/>
        <pc:sldMkLst>
          <pc:docMk/>
          <pc:sldMk cId="3752527368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/>
          <p:cNvSpPr>
            <a:spLocks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/>
          <p:cNvSpPr>
            <a:spLocks/>
          </p:cNvSpPr>
          <p:nvPr/>
        </p:nvSpPr>
        <p:spPr>
          <a:xfrm>
            <a:off x="1044742" y="968153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06920" y="300528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4152898" y="3908068"/>
            <a:ext cx="9982201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s-CL" sz="6000" b="1" noProof="0" dirty="0">
                <a:solidFill>
                  <a:srgbClr val="273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16525" y="5350233"/>
            <a:ext cx="5058470" cy="77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s-CL" sz="4500" b="1" noProof="0" dirty="0">
                <a:solidFill>
                  <a:srgbClr val="273E87"/>
                </a:solidFill>
                <a:latin typeface="Nunito Bold"/>
                <a:ea typeface="Nunito Bold"/>
                <a:cs typeface="Nunito Bold"/>
                <a:sym typeface="Nunito Bold"/>
              </a:rPr>
              <a:t>Autor y Filiación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06985AC-EA0D-2DE5-E637-E24540219334}"/>
              </a:ext>
            </a:extLst>
          </p:cNvPr>
          <p:cNvSpPr/>
          <p:nvPr/>
        </p:nvSpPr>
        <p:spPr>
          <a:xfrm>
            <a:off x="-1" y="-41428"/>
            <a:ext cx="3334650" cy="970756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86033"/>
                </a:schemeClr>
              </a:gs>
              <a:gs pos="51000">
                <a:srgbClr val="0070C0">
                  <a:lumMod val="73909"/>
                </a:srgbClr>
              </a:gs>
              <a:gs pos="100000">
                <a:srgbClr val="0070C0">
                  <a:alpha val="1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A5D1C88-EA02-662C-AB82-623CA7D1B78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 rot="16200000">
            <a:off x="-1709018" y="4141885"/>
            <a:ext cx="6775384" cy="2181344"/>
          </a:xfrm>
          <a:prstGeom prst="rect">
            <a:avLst/>
          </a:prstGeom>
        </p:spPr>
      </p:pic>
      <p:pic>
        <p:nvPicPr>
          <p:cNvPr id="20" name="Imagen 19" descr="Texto&#10;&#10;El contenido generado por IA puede ser incorrecto.">
            <a:extLst>
              <a:ext uri="{FF2B5EF4-FFF2-40B4-BE49-F238E27FC236}">
                <a16:creationId xmlns:a16="http://schemas.microsoft.com/office/drawing/2014/main" id="{2189FA7B-8AD5-3BCB-5FD8-589632E889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8D938-C7C7-9767-52A5-299FADA67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B709D191-FA9D-4A97-FC2D-D43439C411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596814D-7813-3A0E-C2C6-A88D52B63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1360C84-7EF4-DAB1-C87A-F3FD765557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7F0329-94BE-FBE1-67BC-0BB22576AD55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204F5E68-AAEC-E463-76A0-082F4AC8AF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>
                <a:solidFill>
                  <a:srgbClr val="273E87"/>
                </a:solidFill>
                <a:latin typeface="Montserrat Bold"/>
                <a:sym typeface="Montserrat Bold"/>
              </a:rPr>
              <a:t>Introducción</a:t>
            </a:r>
            <a:endParaRPr lang="es-CL" sz="60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0BA87EF2-A8C8-C6F7-48A1-5C03119A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2189FA7B-8AD5-3BCB-5FD8-589632E889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1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7E351-DFFD-3C26-C802-ED232844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132E0D73-FA17-F7F6-EE62-46A17B351C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892EDB1-E23A-2BEA-444E-9CF6FFDC43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CBACA30-F7B5-AEA2-C1A5-6F033CB402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83C94C1-3A5B-447B-6B5E-D9F0C4FA87CD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878C7EBF-F913-1042-109D-98FF7D65B3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>
                <a:solidFill>
                  <a:srgbClr val="273E87"/>
                </a:solidFill>
                <a:latin typeface="Montserrat Bold"/>
                <a:sym typeface="Montserrat Bold"/>
              </a:rPr>
              <a:t>Introducción</a:t>
            </a:r>
            <a:endParaRPr lang="es-CL" sz="60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B179F5B-3B9D-67C2-D4B3-5EA1E7CA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194D37ED-5B6E-3600-9ECC-B6CE3216B8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DF51-093C-4888-8A61-4C93A447B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1BA7B1CE-44BB-4FE7-DEFA-D05AD11F0F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9E842B9-DB5A-D6DC-B5C7-4488F1FF6F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052A609-9FC6-01F9-1C9E-3CF55D6372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CF9FF38-B84E-5D04-585B-7CD7750A7539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531AB410-187E-4401-ADC8-DCAE68463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 smtClean="0">
                <a:solidFill>
                  <a:srgbClr val="273E87"/>
                </a:solidFill>
                <a:latin typeface="Montserrat Bold"/>
                <a:sym typeface="Montserrat Bold"/>
              </a:rPr>
              <a:t>Marco Teórico </a:t>
            </a:r>
            <a:endParaRPr lang="es-CL" sz="6000" dirty="0">
              <a:latin typeface="Montserrat Bold" panose="020B0604020202020204" charset="0"/>
            </a:endParaRP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2C56EE51-A938-1F0D-E958-8A5B3F41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082656DB-E589-E344-9B88-0057DAE351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36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3867-65B0-879E-419B-838CFAD51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C5B590AC-5A6B-0D79-B9D0-AB4DBEFD1F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D7C1EC0-C5CC-7468-6174-906B7ABA24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B34A80-96EE-ED53-AE5D-38E162896A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0DE210E-3A68-C310-0B86-33DF943AAE14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036969D2-CE5B-EA4B-9D5B-DC38B955F0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>
                <a:solidFill>
                  <a:srgbClr val="273E87"/>
                </a:solidFill>
                <a:latin typeface="Montserrat Bold"/>
                <a:sym typeface="Montserrat Bold"/>
              </a:rPr>
              <a:t>Metodología</a:t>
            </a:r>
            <a:endParaRPr lang="es-CL" sz="60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BD48AEE-F9D5-2AD7-0F98-ED1A87E34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338DC2E3-9043-6FC9-DB4C-DD0C600560A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67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7DDB4-C83A-06D2-6B4C-E1915585F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9AFAADBD-22A3-2F72-848E-4BFE8B1ACB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21F1E9C-829F-020A-B05E-8020EC1E4D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F8258A-E237-9170-6456-521D6D4BF3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11DEE68-1D2A-6DA1-D9A2-2D32591D51F6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8EE013A0-BD0A-B949-4208-A1E2D364A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>
                <a:solidFill>
                  <a:srgbClr val="273E87"/>
                </a:solidFill>
                <a:latin typeface="Montserrat Bold"/>
                <a:sym typeface="Montserrat Bold"/>
              </a:rPr>
              <a:t>Resultados</a:t>
            </a:r>
            <a:endParaRPr lang="es-CL" sz="60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E31C83C2-921E-EA17-C48E-59081F2C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449D36E9-6ABA-E69D-AF54-A953D2315C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5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4B4B-5384-04E6-B142-A350EA4EB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9278AF7D-21EB-FD98-1FE6-4C06F089C0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8A0983D-E4C6-D114-8870-DE772CE249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B7F746E-D8F5-4B00-8A93-EEC51B7E18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5129DC8-A8C2-3D2F-C980-6F8C8056FA85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CCA358D2-68AD-B1B9-8571-23371618A9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>
                <a:solidFill>
                  <a:srgbClr val="273E87"/>
                </a:solidFill>
                <a:latin typeface="Montserrat Bold"/>
                <a:sym typeface="Montserrat Bold"/>
              </a:rPr>
              <a:t>Conclusiones</a:t>
            </a:r>
            <a:endParaRPr lang="es-CL" sz="60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453C244A-2D1F-38FA-620B-D4DAE3A2E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AC2BD78E-AF05-FB59-2CA8-FF38504398A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9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DF5D4-692E-3E83-CBB1-BD74AD74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>
            <a:extLst>
              <a:ext uri="{FF2B5EF4-FFF2-40B4-BE49-F238E27FC236}">
                <a16:creationId xmlns:a16="http://schemas.microsoft.com/office/drawing/2014/main" id="{DA45880C-70DC-8FD2-A67F-A10813207F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96421D8-6EAE-CDFF-406F-EBB83A9E81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19B51B7-F648-2377-FF8A-86E2ECF1F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69035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EF05D90-0626-745B-4127-2E8F87FEFAF8}"/>
              </a:ext>
            </a:extLst>
          </p:cNvPr>
          <p:cNvSpPr>
            <a:spLocks/>
          </p:cNvSpPr>
          <p:nvPr/>
        </p:nvSpPr>
        <p:spPr>
          <a:xfrm>
            <a:off x="14506920" y="300527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4FF631A7-8357-E130-FCCD-D7F6E52F53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826880" y="1002456"/>
            <a:ext cx="8229600" cy="1143000"/>
          </a:xfrm>
        </p:spPr>
        <p:txBody>
          <a:bodyPr>
            <a:noAutofit/>
          </a:bodyPr>
          <a:lstStyle/>
          <a:p>
            <a:r>
              <a:rPr lang="es-CL" sz="6000" b="1" dirty="0">
                <a:solidFill>
                  <a:srgbClr val="273E87"/>
                </a:solidFill>
                <a:latin typeface="Montserrat Bold"/>
                <a:sym typeface="Montserrat Bold"/>
              </a:rPr>
              <a:t>Referencias</a:t>
            </a:r>
            <a:endParaRPr lang="es-CL" sz="6000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7F554F86-DFFF-BAAD-FB84-E364C6F8B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880518"/>
            <a:ext cx="14478000" cy="5873309"/>
          </a:xfrm>
        </p:spPr>
        <p:txBody>
          <a:bodyPr>
            <a:normAutofit/>
          </a:bodyPr>
          <a:lstStyle/>
          <a:p>
            <a:endParaRPr lang="es-CL" sz="4500" dirty="0">
              <a:solidFill>
                <a:schemeClr val="tx2"/>
              </a:solidFill>
              <a:latin typeface="Nunito Bold" panose="020B0604020202020204" charset="0"/>
            </a:endParaRPr>
          </a:p>
        </p:txBody>
      </p:sp>
      <p:pic>
        <p:nvPicPr>
          <p:cNvPr id="2" name="Imagen 1" descr="Texto&#10;&#10;El contenido generado por IA puede ser incorrecto.">
            <a:extLst>
              <a:ext uri="{FF2B5EF4-FFF2-40B4-BE49-F238E27FC236}">
                <a16:creationId xmlns:a16="http://schemas.microsoft.com/office/drawing/2014/main" id="{8566E6CF-A1EB-1094-1271-3E816291F0A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" y="9968833"/>
            <a:ext cx="18288001" cy="17639"/>
          </a:xfrm>
          <a:prstGeom prst="line">
            <a:avLst/>
          </a:prstGeom>
          <a:ln w="619125" cap="flat">
            <a:solidFill>
              <a:srgbClr val="273E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CL" noProof="0" dirty="0"/>
          </a:p>
        </p:txBody>
      </p:sp>
      <p:sp>
        <p:nvSpPr>
          <p:cNvPr id="6" name="Freeform 6"/>
          <p:cNvSpPr>
            <a:spLocks/>
          </p:cNvSpPr>
          <p:nvPr/>
        </p:nvSpPr>
        <p:spPr>
          <a:xfrm>
            <a:off x="14959219" y="9672720"/>
            <a:ext cx="2300081" cy="575020"/>
          </a:xfrm>
          <a:custGeom>
            <a:avLst/>
            <a:gdLst/>
            <a:ahLst/>
            <a:cxnLst/>
            <a:rect l="l" t="t" r="r" b="b"/>
            <a:pathLst>
              <a:path w="2300081" h="575020">
                <a:moveTo>
                  <a:pt x="0" y="0"/>
                </a:moveTo>
                <a:lnTo>
                  <a:pt x="2300081" y="0"/>
                </a:lnTo>
                <a:lnTo>
                  <a:pt x="2300081" y="575020"/>
                </a:lnTo>
                <a:lnTo>
                  <a:pt x="0" y="5750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7" name="Freeform 7"/>
          <p:cNvSpPr>
            <a:spLocks/>
          </p:cNvSpPr>
          <p:nvPr/>
        </p:nvSpPr>
        <p:spPr>
          <a:xfrm>
            <a:off x="1044742" y="9681538"/>
            <a:ext cx="1767975" cy="592228"/>
          </a:xfrm>
          <a:custGeom>
            <a:avLst/>
            <a:gdLst/>
            <a:ahLst/>
            <a:cxnLst/>
            <a:rect l="l" t="t" r="r" b="b"/>
            <a:pathLst>
              <a:path w="1767975" h="592228">
                <a:moveTo>
                  <a:pt x="0" y="0"/>
                </a:moveTo>
                <a:lnTo>
                  <a:pt x="1767975" y="0"/>
                </a:lnTo>
                <a:lnTo>
                  <a:pt x="1767975" y="592228"/>
                </a:lnTo>
                <a:lnTo>
                  <a:pt x="0" y="5922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06920" y="300528"/>
            <a:ext cx="3204678" cy="1109866"/>
          </a:xfrm>
          <a:custGeom>
            <a:avLst/>
            <a:gdLst/>
            <a:ahLst/>
            <a:cxnLst/>
            <a:rect l="l" t="t" r="r" b="b"/>
            <a:pathLst>
              <a:path w="3204678" h="1109866">
                <a:moveTo>
                  <a:pt x="0" y="0"/>
                </a:moveTo>
                <a:lnTo>
                  <a:pt x="3204679" y="0"/>
                </a:lnTo>
                <a:lnTo>
                  <a:pt x="3204679" y="1109866"/>
                </a:lnTo>
                <a:lnTo>
                  <a:pt x="0" y="11098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 noProof="0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06985AC-EA0D-2DE5-E637-E24540219334}"/>
              </a:ext>
            </a:extLst>
          </p:cNvPr>
          <p:cNvSpPr/>
          <p:nvPr/>
        </p:nvSpPr>
        <p:spPr>
          <a:xfrm>
            <a:off x="-1" y="0"/>
            <a:ext cx="3334650" cy="97082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lumMod val="86033"/>
                </a:schemeClr>
              </a:gs>
              <a:gs pos="51000">
                <a:srgbClr val="0070C0">
                  <a:lumMod val="73909"/>
                </a:srgbClr>
              </a:gs>
              <a:gs pos="100000">
                <a:srgbClr val="0070C0">
                  <a:alpha val="18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A5D1C88-EA02-662C-AB82-623CA7D1B78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9000"/>
          </a:blip>
          <a:stretch>
            <a:fillRect/>
          </a:stretch>
        </p:blipFill>
        <p:spPr>
          <a:xfrm rot="16200000">
            <a:off x="-1646192" y="4216483"/>
            <a:ext cx="6775384" cy="2181344"/>
          </a:xfrm>
          <a:prstGeom prst="rect">
            <a:avLst/>
          </a:prstGeom>
        </p:spPr>
      </p:pic>
      <p:pic>
        <p:nvPicPr>
          <p:cNvPr id="20" name="Imagen 19" descr="Texto&#10;&#10;El contenido generado por IA puede ser incorrecto.">
            <a:extLst>
              <a:ext uri="{FF2B5EF4-FFF2-40B4-BE49-F238E27FC236}">
                <a16:creationId xmlns:a16="http://schemas.microsoft.com/office/drawing/2014/main" id="{2189FA7B-8AD5-3BCB-5FD8-589632E889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0" y="47052"/>
            <a:ext cx="2935500" cy="161681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8DBB1854-9F8F-A204-5599-18F79A4B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199" y="3975113"/>
            <a:ext cx="8229600" cy="1143000"/>
          </a:xfrm>
        </p:spPr>
        <p:txBody>
          <a:bodyPr>
            <a:normAutofit/>
          </a:bodyPr>
          <a:lstStyle/>
          <a:p>
            <a:r>
              <a:rPr lang="es-CL" sz="6000" b="1" dirty="0">
                <a:solidFill>
                  <a:schemeClr val="tx2"/>
                </a:solidFill>
                <a:latin typeface="Montserrat Bold" panose="020B0604020202020204" charset="0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24305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14</Words>
  <Application>Microsoft Office PowerPoint</Application>
  <PresentationFormat>Personalizado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Nunito Bold</vt:lpstr>
      <vt:lpstr>Montserrat Bold</vt:lpstr>
      <vt:lpstr>Office Theme</vt:lpstr>
      <vt:lpstr>Presentación de PowerPoint</vt:lpstr>
      <vt:lpstr>Introducción</vt:lpstr>
      <vt:lpstr>Introducción</vt:lpstr>
      <vt:lpstr>Marco Teórico </vt:lpstr>
      <vt:lpstr>Metodología</vt:lpstr>
      <vt:lpstr>Resultados</vt:lpstr>
      <vt:lpstr>Conclusiones</vt:lpstr>
      <vt:lpstr>Referencias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Plantillla presentación CIIGUE 2025</dc:title>
  <dc:creator>Sofía B. Reyes Retamal</dc:creator>
  <cp:lastModifiedBy>Joseline J. Sepulveda Araya</cp:lastModifiedBy>
  <cp:revision>5</cp:revision>
  <dcterms:created xsi:type="dcterms:W3CDTF">2006-08-16T00:00:00Z</dcterms:created>
  <dcterms:modified xsi:type="dcterms:W3CDTF">2025-11-03T19:08:27Z</dcterms:modified>
  <dc:identifier>DAG2DKnd6F4</dc:identifier>
</cp:coreProperties>
</file>